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43C6D-C3CB-F84F-92E2-34CC948CC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D68C3-3C8C-194F-8DE5-A858D5128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1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11CAF-B41E-194A-849A-474A452AE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C6A98-02E8-734D-95EA-0124968D9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82F95-12DA-AE4D-BA18-3FA8A26D5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EE068-31A0-BB40-963D-21DA62196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D50-56E5-1B46-BB67-77ECE9AAD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B5A29-81C2-5942-93BA-515B9036C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F7CE4-06AC-034B-9E43-3F65E632F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7E4C8-C6B3-E34F-8060-216308BC7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0B520-EF92-D641-B18C-579DA7E72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31" charset="-128"/>
                <a:cs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31" charset="-128"/>
                <a:cs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fld id="{8030C594-3DD0-FF40-A1DC-7C6A216A25B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1" charset="0"/>
          <a:ea typeface="ＭＳ Ｐゴシック" pitchFamily="31" charset="-128"/>
          <a:cs typeface="ＭＳ Ｐゴシック" pitchFamily="3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pitchFamily="31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pitchFamily="31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pitchFamily="31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pitchFamily="31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Constant Acceleration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200400"/>
            <a:ext cx="3886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Difficult Concept that You Can Feel!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6245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921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8956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749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Which of the Following are Possible Situations?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447800"/>
            <a:ext cx="9601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800"/>
              <a:t>An object has zero velocity and positive acceleration</a:t>
            </a:r>
          </a:p>
          <a:p>
            <a:pPr>
              <a:buFont typeface="Arial" charset="0"/>
              <a:buAutoNum type="arabicPeriod"/>
            </a:pPr>
            <a:r>
              <a:rPr lang="en-US" sz="2800"/>
              <a:t>An object has zero acceleration and positive velocity</a:t>
            </a:r>
          </a:p>
          <a:p>
            <a:pPr>
              <a:buFont typeface="Arial" charset="0"/>
              <a:buAutoNum type="arabicPeriod"/>
            </a:pPr>
            <a:r>
              <a:rPr lang="en-US" sz="2800"/>
              <a:t>An object has increasing velocity and decreasing acceleration</a:t>
            </a:r>
          </a:p>
          <a:p>
            <a:pPr>
              <a:buFont typeface="Arial" charset="0"/>
              <a:buAutoNum type="arabicPeriod"/>
            </a:pPr>
            <a:r>
              <a:rPr lang="en-US" sz="2800"/>
              <a:t>An object has negative velocity and positive </a:t>
            </a:r>
          </a:p>
          <a:p>
            <a:r>
              <a:rPr lang="en-US" sz="2800"/>
              <a:t>	acceleration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124200" y="3810000"/>
            <a:ext cx="38655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600"/>
              <a:t>2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4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 2 and 3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1 and 4 Only</a:t>
            </a:r>
            <a:endParaRPr lang="en-US"/>
          </a:p>
          <a:p>
            <a:pPr>
              <a:buFont typeface="Arial" charset="0"/>
              <a:buAutoNum type="alphaUcPeriod"/>
            </a:pPr>
            <a:r>
              <a:rPr lang="en-US" sz="3600"/>
              <a:t> All are possible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4200" y="6096000"/>
            <a:ext cx="38100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Which of the Following Have a Positive Acceleration?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1676400"/>
            <a:ext cx="9601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3200"/>
              <a:t>Speeding up while moving in the + direction</a:t>
            </a:r>
          </a:p>
          <a:p>
            <a:pPr>
              <a:buFont typeface="Arial" charset="0"/>
              <a:buAutoNum type="arabicPeriod"/>
            </a:pPr>
            <a:r>
              <a:rPr lang="en-US" sz="3200"/>
              <a:t>Slowing down while moving in the + direction</a:t>
            </a:r>
          </a:p>
          <a:p>
            <a:pPr>
              <a:buFont typeface="Arial" charset="0"/>
              <a:buAutoNum type="arabicPeriod"/>
            </a:pPr>
            <a:r>
              <a:rPr lang="en-US" sz="3200"/>
              <a:t>Slowing down while moving in the - direction</a:t>
            </a:r>
          </a:p>
          <a:p>
            <a:pPr>
              <a:buFont typeface="Arial" charset="0"/>
              <a:buAutoNum type="arabicPeriod"/>
            </a:pPr>
            <a:r>
              <a:rPr lang="en-US" sz="3200"/>
              <a:t>Speeding up while moving in the - direction</a:t>
            </a:r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438400" y="3962400"/>
            <a:ext cx="32337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600"/>
              <a:t>1 and 4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1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4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1 and 3 Only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62200" y="5638800"/>
            <a:ext cx="38100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Which of the Following Have a Zero Acceleration?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0" y="1676400"/>
            <a:ext cx="9601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3200"/>
              <a:t>Airplane flying level due east at a constant 500 mph</a:t>
            </a:r>
          </a:p>
          <a:p>
            <a:pPr>
              <a:buFont typeface="Arial" charset="0"/>
              <a:buAutoNum type="arabicPeriod"/>
            </a:pPr>
            <a:r>
              <a:rPr lang="en-US" sz="3200"/>
              <a:t>Child on a spinning merry-go-round</a:t>
            </a:r>
          </a:p>
          <a:p>
            <a:pPr>
              <a:buFont typeface="Arial" charset="0"/>
              <a:buAutoNum type="arabicPeriod"/>
            </a:pPr>
            <a:r>
              <a:rPr lang="en-US" sz="3200"/>
              <a:t>Ball thrown straight up at its highest point</a:t>
            </a:r>
          </a:p>
          <a:p>
            <a:pPr>
              <a:buFont typeface="Arial" charset="0"/>
              <a:buAutoNum type="arabicPeriod"/>
            </a:pPr>
            <a:r>
              <a:rPr lang="en-US" sz="3200"/>
              <a:t>Ball reversing direction after rolling up a ramp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352800" y="4267200"/>
            <a:ext cx="37417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600"/>
              <a:t>1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1 and 2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1, 3 and 4 Only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1 and 3 Only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0400" y="4343400"/>
            <a:ext cx="23622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Ball is Given a + Initial Velocity and then Rolls up a Ramp as Shown Below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762000" y="30480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3200"/>
              <a:t>	What will happen to its Velocity and Acceleration as it Rolls up the Ramp?</a:t>
            </a:r>
            <a:endParaRPr lang="en-US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752600" y="4267200"/>
            <a:ext cx="61293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600"/>
              <a:t>V Decreases, A Increases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V Decreases, A Decreases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V Decreases, A Constant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V Constant, A Constant</a:t>
            </a:r>
            <a:endParaRPr lang="en-US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 flipV="1">
            <a:off x="1676400" y="2209800"/>
            <a:ext cx="5334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2667000" y="2438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V="1">
            <a:off x="2209800" y="2209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>
            <a:off x="51054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5791200" y="23622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+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52600" y="5410200"/>
            <a:ext cx="59436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Ball Continues up the Ramp and Reaches Its Highest Point  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762000" y="30480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3200"/>
              <a:t>	What is the Ball</a:t>
            </a:r>
            <a:r>
              <a:rPr lang="ja-JP" altLang="en-US" sz="3200"/>
              <a:t>’</a:t>
            </a:r>
            <a:r>
              <a:rPr lang="en-US" sz="3200"/>
              <a:t>s Acceleration at this Point?</a:t>
            </a:r>
            <a:endParaRPr lang="en-US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295400" y="4267200"/>
            <a:ext cx="767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600"/>
              <a:t>Zero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Smaller than Before, but not zero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Same as Before, but changes sign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Same as Before</a:t>
            </a:r>
            <a:endParaRPr lang="en-US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 flipV="1">
            <a:off x="1676400" y="2209800"/>
            <a:ext cx="5334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63246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51054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5791200" y="23622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+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5943600"/>
            <a:ext cx="40386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Ball is Now Rolling Back Down the Ramp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762000" y="30480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3200"/>
              <a:t>	What will happen to its Velocity and Acceleration as it Rolls Down the Ramp?</a:t>
            </a:r>
            <a:endParaRPr lang="en-US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752600" y="4267200"/>
            <a:ext cx="59261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600"/>
              <a:t>V Increases, A Increases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V Increases, A Decreases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V Decreases, A Constant</a:t>
            </a:r>
          </a:p>
          <a:p>
            <a:pPr>
              <a:buFont typeface="Arial" charset="0"/>
              <a:buAutoNum type="alphaUcPeriod"/>
            </a:pPr>
            <a:r>
              <a:rPr lang="en-US" sz="3600"/>
              <a:t>V Constant, A Constant</a:t>
            </a:r>
            <a:endParaRPr lang="en-US"/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 flipV="1">
            <a:off x="1676400" y="2209800"/>
            <a:ext cx="5334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6"/>
          <p:cNvSpPr>
            <a:spLocks noChangeArrowheads="1"/>
          </p:cNvSpPr>
          <p:nvPr/>
        </p:nvSpPr>
        <p:spPr bwMode="auto">
          <a:xfrm>
            <a:off x="2667000" y="2438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H="1">
            <a:off x="2209800" y="2209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8"/>
          <p:cNvSpPr>
            <a:spLocks noChangeShapeType="1"/>
          </p:cNvSpPr>
          <p:nvPr/>
        </p:nvSpPr>
        <p:spPr bwMode="auto">
          <a:xfrm>
            <a:off x="51054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5791200" y="23622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+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0" y="5410200"/>
            <a:ext cx="60198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Chute">
  <a:themeElements>
    <a:clrScheme name="Chute 1">
      <a:dk1>
        <a:srgbClr val="003366"/>
      </a:dk1>
      <a:lt1>
        <a:srgbClr val="FFFFFF"/>
      </a:lt1>
      <a:dk2>
        <a:srgbClr val="51ABD0"/>
      </a:dk2>
      <a:lt2>
        <a:srgbClr val="FFFFFF"/>
      </a:lt2>
      <a:accent1>
        <a:srgbClr val="9966FF"/>
      </a:accent1>
      <a:accent2>
        <a:srgbClr val="00CC66"/>
      </a:accent2>
      <a:accent3>
        <a:srgbClr val="B3D2E4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hut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Chute 1">
        <a:dk1>
          <a:srgbClr val="003366"/>
        </a:dk1>
        <a:lt1>
          <a:srgbClr val="FFFFFF"/>
        </a:lt1>
        <a:dk2>
          <a:srgbClr val="51ABD0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3D2E4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2">
        <a:dk1>
          <a:srgbClr val="000000"/>
        </a:dk1>
        <a:lt1>
          <a:srgbClr val="FFFFFF"/>
        </a:lt1>
        <a:dk2>
          <a:srgbClr val="51ABD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3D2E4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3">
        <a:dk1>
          <a:srgbClr val="010199"/>
        </a:dk1>
        <a:lt1>
          <a:srgbClr val="FFFFFF"/>
        </a:lt1>
        <a:dk2>
          <a:srgbClr val="51ABD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3D2E4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HDD:Microsoft Office 2004:Templates:Presentations:Designs:Chute</Template>
  <TotalTime>10435</TotalTime>
  <Words>277</Words>
  <Application>Microsoft Macintosh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ＭＳ Ｐゴシック</vt:lpstr>
      <vt:lpstr>Tahoma</vt:lpstr>
      <vt:lpstr>Wingdings</vt:lpstr>
      <vt:lpstr>Calibri</vt:lpstr>
      <vt:lpstr>Chute</vt:lpstr>
      <vt:lpstr>Constant Acceleration</vt:lpstr>
      <vt:lpstr>Which of the Following are Possible Situations?</vt:lpstr>
      <vt:lpstr>Which of the Following Have a Positive Acceleration?</vt:lpstr>
      <vt:lpstr>Which of the Following Have a Zero Acceleration?</vt:lpstr>
      <vt:lpstr>A Ball is Given a + Initial Velocity and then Rolls up a Ramp as Shown Below</vt:lpstr>
      <vt:lpstr>The Ball Continues up the Ramp and Reaches Its Highest Point  </vt:lpstr>
      <vt:lpstr>The Ball is Now Rolling Back Down the Ramp</vt:lpstr>
    </vt:vector>
  </TitlesOfParts>
  <Company>Daniel Burns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 Acceleration</dc:title>
  <dc:creator>Daniel Burns</dc:creator>
  <cp:lastModifiedBy>Rooz</cp:lastModifiedBy>
  <cp:revision>8</cp:revision>
  <dcterms:created xsi:type="dcterms:W3CDTF">2011-09-07T22:47:48Z</dcterms:created>
  <dcterms:modified xsi:type="dcterms:W3CDTF">2013-08-13T20:07:53Z</dcterms:modified>
</cp:coreProperties>
</file>